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FC2"/>
    <a:srgbClr val="DCBEDA"/>
    <a:srgbClr val="4D4D4D"/>
    <a:srgbClr val="EAB492"/>
    <a:srgbClr val="C3C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9BE3-DD8B-429B-8BE4-BA87005035CA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E7CA6-70E4-4135-8353-664148171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42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E7CA6-70E4-4135-8353-664148171F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52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E7CA6-70E4-4135-8353-664148171F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06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2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82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1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23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74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4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27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86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84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07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CC40-8F9B-4CA9-92A4-F8E6BE6C2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60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cfrNdwh0n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577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56"/>
          <a:stretch/>
        </p:blipFill>
        <p:spPr>
          <a:xfrm>
            <a:off x="-30480" y="-99060"/>
            <a:ext cx="9296400" cy="6903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70730" y="1676400"/>
            <a:ext cx="4495800" cy="2758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2394531" y="2514600"/>
            <a:ext cx="45719" cy="14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0250" y="2057400"/>
            <a:ext cx="144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057400"/>
            <a:ext cx="26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0730" y="2242066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</a:t>
            </a:r>
            <a:r>
              <a:rPr lang="sr-Cyrl-RS" sz="2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</a:p>
          <a:p>
            <a:endParaRPr lang="sr-Cyrl-RS" sz="2400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</a:t>
            </a:r>
            <a:r>
              <a:rPr lang="sr-Cyrl-RS" sz="2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sr-Cyrl-RS" sz="2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sr-Cyrl-RS" sz="2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sr-Cyrl-RS" sz="2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15.4.2020.</a:t>
            </a:r>
            <a:endParaRPr lang="en-US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88" y="0"/>
            <a:ext cx="9158288" cy="6868716"/>
          </a:xfrm>
        </p:spPr>
      </p:pic>
      <p:sp>
        <p:nvSpPr>
          <p:cNvPr id="9" name="TextBox 8"/>
          <p:cNvSpPr txBox="1"/>
          <p:nvPr/>
        </p:nvSpPr>
        <p:spPr>
          <a:xfrm>
            <a:off x="457200" y="685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направиш свој рад, сликај и пошаљи својој учитељици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562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</a:p>
          <a:p>
            <a:r>
              <a:rPr lang="sr-Cyrl-R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Јасна Петрашиновић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60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66"/>
          <a:stretch/>
        </p:blipFill>
        <p:spPr>
          <a:xfrm>
            <a:off x="-76200" y="30480"/>
            <a:ext cx="9220200" cy="6827520"/>
          </a:xfrm>
        </p:spPr>
      </p:pic>
      <p:sp>
        <p:nvSpPr>
          <p:cNvPr id="8" name="Rounded Rectangle 7"/>
          <p:cNvSpPr/>
          <p:nvPr/>
        </p:nvSpPr>
        <p:spPr>
          <a:xfrm>
            <a:off x="1790700" y="2085975"/>
            <a:ext cx="5372100" cy="2895600"/>
          </a:xfrm>
          <a:prstGeom prst="roundRect">
            <a:avLst/>
          </a:prstGeom>
          <a:solidFill>
            <a:srgbClr val="DCBED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26670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6000" b="1" dirty="0" smtClean="0">
                <a:ln w="24500" cmpd="dbl">
                  <a:solidFill>
                    <a:srgbClr val="C9AFC2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Васкршње чаролије</a:t>
            </a:r>
            <a:endParaRPr lang="en-US" sz="6000" b="1" spc="50" dirty="0">
              <a:ln w="24500" cmpd="dbl">
                <a:solidFill>
                  <a:srgbClr val="C9AFC2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44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64" b="8328"/>
          <a:stretch/>
        </p:blipFill>
        <p:spPr>
          <a:xfrm>
            <a:off x="-24846" y="-304800"/>
            <a:ext cx="9168845" cy="7162800"/>
          </a:xfrm>
        </p:spPr>
      </p:pic>
      <p:sp>
        <p:nvSpPr>
          <p:cNvPr id="7" name="Rounded Rectangle 6"/>
          <p:cNvSpPr/>
          <p:nvPr/>
        </p:nvSpPr>
        <p:spPr>
          <a:xfrm>
            <a:off x="1828800" y="990600"/>
            <a:ext cx="5181600" cy="4876800"/>
          </a:xfrm>
          <a:prstGeom prst="roundRect">
            <a:avLst/>
          </a:prstGeom>
          <a:solidFill>
            <a:srgbClr val="C9AFC2"/>
          </a:solidFill>
          <a:ln>
            <a:solidFill>
              <a:srgbClr val="DCBED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1351508"/>
            <a:ext cx="4424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учениче,</a:t>
            </a:r>
          </a:p>
          <a:p>
            <a:endParaRPr lang="sr-Cyrl-RS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тебе се налази материјал за наставни час из ликовне културе </a:t>
            </a:r>
            <a:r>
              <a:rPr lang="sr-Cyrl-RS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Васкршње чаролије</a:t>
            </a:r>
            <a:r>
              <a:rPr lang="sr-Cyrl-R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Пажљиво читај и одабери један од задатак који ћеш урадити. Када их завршиш, сликај рад и пошаљи својој учитељици. </a:t>
            </a:r>
            <a:endParaRPr lang="sr-Cyrl-R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23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B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54" t="2709" r="14877" b="7708"/>
          <a:stretch/>
        </p:blipFill>
        <p:spPr>
          <a:xfrm>
            <a:off x="4400550" y="0"/>
            <a:ext cx="4743450" cy="683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Васкрс је најстарији и најсвечанији хришћански празник којим се обележава Исусов повратак у живот - васкрсење.</a:t>
            </a:r>
          </a:p>
          <a:p>
            <a:pPr algn="just"/>
            <a:endParaRPr lang="sr-Cyrl-R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Васкрс се слави три дана: Васкрс, Васкрсни понедељак, Васкрсни уторак. </a:t>
            </a: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Уместо уобичајних поздрава, позрадвља се </a:t>
            </a:r>
            <a:r>
              <a:rPr lang="sr-Cyrl-R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Христос Воскресе</a:t>
            </a:r>
            <a:r>
              <a:rPr lang="sr-Cyrl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отпоздравља </a:t>
            </a:r>
            <a:r>
              <a:rPr lang="sr-Cyrl-R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Ваистину Воскресе</a:t>
            </a:r>
            <a:r>
              <a:rPr lang="sr-Cyrl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Cyrl-R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Јаје је симбол живота, а  јаје црвене боје, које се прво боји се назива Чуваркућа, симбол  је лепог живота и радости. </a:t>
            </a:r>
            <a:endParaRPr lang="sr-Cyrl-R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9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56"/>
          <a:stretch/>
        </p:blipFill>
        <p:spPr>
          <a:xfrm>
            <a:off x="-9525" y="-228600"/>
            <a:ext cx="9153525" cy="7086600"/>
          </a:xfrm>
        </p:spPr>
      </p:pic>
      <p:sp>
        <p:nvSpPr>
          <p:cNvPr id="5" name="Rounded Rectangle 4"/>
          <p:cNvSpPr/>
          <p:nvPr/>
        </p:nvSpPr>
        <p:spPr>
          <a:xfrm>
            <a:off x="2667000" y="2251619"/>
            <a:ext cx="4343400" cy="1981200"/>
          </a:xfrm>
          <a:prstGeom prst="roundRect">
            <a:avLst/>
          </a:prstGeom>
          <a:solidFill>
            <a:srgbClr val="DCBEDA"/>
          </a:solidFill>
          <a:ln>
            <a:solidFill>
              <a:srgbClr val="DCBEDA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749" y="2518944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r-Cyrl-RS" sz="44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Ускршњи зека</a:t>
            </a:r>
            <a:endParaRPr lang="en-US" sz="4400" b="1" cap="all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14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65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Материјал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који ти је потребан за рад: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За прављење васкршњег зеке потребно ти је: 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бела картонска или пластична чаша, </a:t>
            </a:r>
          </a:p>
          <a:p>
            <a:pPr>
              <a:buFontTx/>
              <a:buChar char="-"/>
            </a:pP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ели и розе папир (ако немаш розе,онда можеш  обојити бели папир); 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очи (нацртај их или направи од тканине,папира..);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маказе;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лепак;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бомбоне или чоколадна јаја.</a:t>
            </a:r>
          </a:p>
        </p:txBody>
      </p:sp>
      <p:pic>
        <p:nvPicPr>
          <p:cNvPr id="6" name="Слика 9" descr="92742286_648139046006879_15705377705505587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-14288"/>
            <a:ext cx="526256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4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B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60564"/>
            <a:ext cx="3593452" cy="336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3337" y="3357562"/>
            <a:ext cx="43243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sr-Cyrl-R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тога залепи очи,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нацртај их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направи од неког другог материјала.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Бркове  можеш направити тако што ћеш исећи танке  и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дугачке траке од папира.  Можеш користити различите материјале.  </a:t>
            </a:r>
            <a:endParaRPr lang="sr-Cyrl-R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Чашу не мораш пунити слаткишима, чаше могу служити као држач за оловке или  као поклон за васкршње празнике.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03426"/>
            <a:ext cx="3890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ацртај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папиру два обилка ува, па их исеци.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Затим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нацртај исти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облик, само мање величине на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папир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Налепи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розе папир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бели. </a:t>
            </a:r>
            <a:endParaRPr lang="sr-Cyrl-R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Направи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шапе. Нацртај на белом папиру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облик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изрежи. Затим нацртај три мала кружића и један већи на розе папиру и изрежи.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Розе кружиће залепи </a:t>
            </a:r>
            <a:r>
              <a:rPr lang="sr-Cyrl-R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бели папир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Поступак понови и за 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другу шапу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087" y="3935075"/>
            <a:ext cx="3133317" cy="29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87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3012370"/>
            <a:ext cx="32979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9050" h="95250"/>
            </a:sp3d>
          </a:bodyPr>
          <a:lstStyle/>
          <a:p>
            <a:r>
              <a:rPr lang="sr-Cyrl-RS" sz="28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Ускршња честитка</a:t>
            </a:r>
            <a:endParaRPr lang="en-US" sz="2800" b="1" dirty="0">
              <a:ln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48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A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80"/>
          <a:stretch/>
        </p:blipFill>
        <p:spPr>
          <a:xfrm>
            <a:off x="6629400" y="304800"/>
            <a:ext cx="2281010" cy="2214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48" t="12500" r="21686" b="19464"/>
          <a:stretch/>
        </p:blipFill>
        <p:spPr>
          <a:xfrm>
            <a:off x="228600" y="3711461"/>
            <a:ext cx="2376488" cy="3064102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8575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који ти је потребан за рад:</a:t>
            </a:r>
          </a:p>
          <a:p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sr-Cyrl-RS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 у више боја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фломастери, дрвене боје (по избору)</a:t>
            </a:r>
          </a:p>
          <a:p>
            <a:endParaRPr lang="sr-Cyrl-RS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 </a:t>
            </a:r>
            <a:r>
              <a:rPr lang="sr-Cyrl-R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ускршњу честитку коју ћеш поклонити </a:t>
            </a:r>
            <a:r>
              <a:rPr lang="sr-Cyrl-RS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драгој особи. Прати упутства на следећем линку како да направиш честитку. Затим је украси како будеш желео/ла.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40386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https://www.youtube.com/watch?v=ZcfrNdwh0nQ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15/04/2020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08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401</Words>
  <Application>Microsoft Office PowerPoint</Application>
  <PresentationFormat>On-screen Show (4:3)</PresentationFormat>
  <Paragraphs>65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14</cp:revision>
  <dcterms:created xsi:type="dcterms:W3CDTF">2020-04-14T07:28:26Z</dcterms:created>
  <dcterms:modified xsi:type="dcterms:W3CDTF">2020-04-15T15:02:00Z</dcterms:modified>
</cp:coreProperties>
</file>